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9" r:id="rId13"/>
    <p:sldId id="267" r:id="rId14"/>
    <p:sldId id="26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46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808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462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133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2561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16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144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881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78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844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166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37354-D2EB-40D8-827C-95B5FA508FA9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1FE7C-BCAF-4463-8893-0E04F1010B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260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err="1" smtClean="0"/>
              <a:t>M.T.Baseball</a:t>
            </a:r>
            <a:r>
              <a:rPr lang="en-US" altLang="ko-KR" dirty="0" smtClean="0"/>
              <a:t> (</a:t>
            </a:r>
            <a:r>
              <a:rPr lang="ko-KR" altLang="en-US" dirty="0" smtClean="0"/>
              <a:t>화성인 </a:t>
            </a:r>
            <a:r>
              <a:rPr lang="en-US" altLang="ko-KR" dirty="0" err="1" smtClean="0"/>
              <a:t>MarTian</a:t>
            </a:r>
            <a:r>
              <a:rPr lang="en-US" altLang="ko-KR" dirty="0" smtClean="0"/>
              <a:t> </a:t>
            </a:r>
            <a:r>
              <a:rPr lang="ko-KR" altLang="en-US" dirty="0" smtClean="0"/>
              <a:t>야구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우주를 배경으로 변경할 수도 있음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ID, PW</a:t>
            </a:r>
            <a:r>
              <a:rPr lang="ko-KR" altLang="en-US" dirty="0" smtClean="0"/>
              <a:t>로 로그인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로그인 실패 시 </a:t>
            </a:r>
            <a:r>
              <a:rPr lang="en-US" altLang="ko-KR" dirty="0" smtClean="0"/>
              <a:t>Error Log </a:t>
            </a:r>
            <a:r>
              <a:rPr lang="ko-KR" altLang="en-US" dirty="0" smtClean="0"/>
              <a:t>옆에 </a:t>
            </a:r>
            <a:r>
              <a:rPr lang="en-US" altLang="ko-KR" dirty="0" smtClean="0"/>
              <a:t>ID or PW Error!</a:t>
            </a:r>
          </a:p>
          <a:p>
            <a:endParaRPr lang="en-US" altLang="ko-KR" dirty="0"/>
          </a:p>
          <a:p>
            <a:r>
              <a:rPr lang="ko-KR" altLang="en-US" dirty="0" smtClean="0"/>
              <a:t>로그인 </a:t>
            </a:r>
            <a:r>
              <a:rPr lang="en-US" altLang="ko-KR" dirty="0" smtClean="0"/>
              <a:t>-&gt; ID PW</a:t>
            </a:r>
            <a:r>
              <a:rPr lang="ko-KR" altLang="en-US" dirty="0" smtClean="0"/>
              <a:t>체크 후 </a:t>
            </a:r>
            <a:r>
              <a:rPr lang="en-US" altLang="ko-KR" dirty="0" err="1" smtClean="0"/>
              <a:t>MainScene</a:t>
            </a:r>
            <a:endParaRPr lang="en-US" altLang="ko-KR" dirty="0"/>
          </a:p>
          <a:p>
            <a:r>
              <a:rPr lang="ko-KR" altLang="en-US" dirty="0" smtClean="0"/>
              <a:t>회원가입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회원가입 홈페이지 링크</a:t>
            </a:r>
            <a:endParaRPr lang="en-US" altLang="ko-KR" dirty="0" smtClean="0"/>
          </a:p>
          <a:p>
            <a:r>
              <a:rPr lang="ko-KR" altLang="en-US" dirty="0" smtClean="0"/>
              <a:t>종료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게임 종료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로그인 테마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음악</a:t>
            </a:r>
            <a:r>
              <a:rPr lang="en-US" altLang="ko-KR" dirty="0" smtClean="0"/>
              <a:t>X</a:t>
            </a:r>
          </a:p>
          <a:p>
            <a:r>
              <a:rPr lang="ko-KR" altLang="en-US" dirty="0" smtClean="0"/>
              <a:t>버튼 클릭 소리</a:t>
            </a:r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96" y="1191951"/>
            <a:ext cx="7539796" cy="42657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04800" y="466725"/>
            <a:ext cx="229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Login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054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상단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회원의 닉네임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보유머니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상품을 구매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상품내용보기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상품선물</a:t>
            </a:r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err="1" smtClean="0"/>
              <a:t>스페셜포스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참조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smtClean="0"/>
              <a:t>아이템 목록은 엑셀파일 참조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상점 </a:t>
            </a:r>
            <a:r>
              <a:rPr lang="ko-KR" altLang="en-US" dirty="0" err="1" smtClean="0"/>
              <a:t>테마곡</a:t>
            </a:r>
            <a:r>
              <a:rPr lang="ko-KR" altLang="en-US" dirty="0" smtClean="0"/>
              <a:t>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기존 </a:t>
            </a:r>
            <a:r>
              <a:rPr lang="en-US" altLang="ko-KR" dirty="0" err="1" smtClean="0"/>
              <a:t>bgm</a:t>
            </a:r>
            <a:r>
              <a:rPr lang="en-US" altLang="ko-KR" dirty="0" smtClean="0"/>
              <a:t> </a:t>
            </a:r>
          </a:p>
          <a:p>
            <a:r>
              <a:rPr lang="ko-KR" altLang="en-US" dirty="0" smtClean="0"/>
              <a:t>클릭 소리</a:t>
            </a:r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2334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Shop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5" t="1497" r="4624" b="2319"/>
          <a:stretch/>
        </p:blipFill>
        <p:spPr>
          <a:xfrm rot="16200000">
            <a:off x="1969534" y="126564"/>
            <a:ext cx="4229103" cy="639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8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본 게임에서 쓰이는 아이템 조각 합성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강화 및 초월</a:t>
            </a:r>
            <a:r>
              <a:rPr lang="en-US" altLang="ko-KR" dirty="0" smtClean="0"/>
              <a:t>,</a:t>
            </a:r>
            <a:r>
              <a:rPr lang="ko-KR" altLang="en-US" dirty="0" smtClean="0"/>
              <a:t> 의상 및 액세서리 </a:t>
            </a:r>
            <a:r>
              <a:rPr lang="ko-KR" altLang="en-US" dirty="0" err="1" smtClean="0"/>
              <a:t>탈착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능력치</a:t>
            </a:r>
            <a:r>
              <a:rPr lang="ko-KR" altLang="en-US" dirty="0" smtClean="0"/>
              <a:t> 확인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상자 개봉 등의 기능을 실행 가능하다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smtClean="0"/>
              <a:t>아이템 목록은 엑셀파일 참조</a:t>
            </a:r>
            <a:endParaRPr lang="en-US" altLang="ko-KR" dirty="0" smtClean="0"/>
          </a:p>
          <a:p>
            <a:r>
              <a:rPr lang="ko-KR" altLang="en-US" dirty="0" smtClean="0"/>
              <a:t>강화 관련은 문서 참조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강화 및 초월 성공 실패 사운드</a:t>
            </a:r>
            <a:endParaRPr lang="en-US" altLang="ko-KR" dirty="0" smtClean="0"/>
          </a:p>
          <a:p>
            <a:r>
              <a:rPr lang="ko-KR" altLang="en-US" dirty="0" smtClean="0"/>
              <a:t>아이템 </a:t>
            </a:r>
            <a:r>
              <a:rPr lang="ko-KR" altLang="en-US" dirty="0" err="1" smtClean="0"/>
              <a:t>탈착</a:t>
            </a:r>
            <a:r>
              <a:rPr lang="ko-KR" altLang="en-US" dirty="0" smtClean="0"/>
              <a:t> 사운드</a:t>
            </a:r>
            <a:endParaRPr lang="en-US" altLang="ko-KR" dirty="0" smtClean="0"/>
          </a:p>
          <a:p>
            <a:r>
              <a:rPr lang="ko-KR" altLang="en-US" dirty="0" smtClean="0"/>
              <a:t>상자 개봉 사운드</a:t>
            </a:r>
            <a:endParaRPr lang="en-US" altLang="ko-KR" dirty="0" smtClean="0"/>
          </a:p>
          <a:p>
            <a:r>
              <a:rPr lang="ko-KR" altLang="en-US" dirty="0" smtClean="0"/>
              <a:t>버튼 클릭 소리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2739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</a:t>
            </a:r>
            <a:r>
              <a:rPr lang="en-US" altLang="ko-KR" dirty="0" err="1" smtClean="0"/>
              <a:t>MyRoom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7" t="278" r="8322" b="2362"/>
          <a:stretch/>
        </p:blipFill>
        <p:spPr>
          <a:xfrm rot="16200000">
            <a:off x="1636458" y="-150560"/>
            <a:ext cx="4572001" cy="6892418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752476" y="4400550"/>
            <a:ext cx="762000" cy="628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강화 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초월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514476" y="3324826"/>
            <a:ext cx="159050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rgbClr val="FF0000"/>
                </a:solidFill>
              </a:rPr>
              <a:t>경험치 </a:t>
            </a:r>
            <a:r>
              <a:rPr lang="ko-KR" altLang="en-US" sz="1000" dirty="0" err="1" smtClean="0">
                <a:solidFill>
                  <a:srgbClr val="FF0000"/>
                </a:solidFill>
              </a:rPr>
              <a:t>증가량</a:t>
            </a:r>
            <a:r>
              <a:rPr lang="ko-KR" altLang="en-US" sz="1000" dirty="0" smtClean="0">
                <a:solidFill>
                  <a:srgbClr val="FF0000"/>
                </a:solidFill>
              </a:rPr>
              <a:t>   </a:t>
            </a:r>
            <a:r>
              <a:rPr lang="en-US" altLang="ko-KR" sz="1000" dirty="0" smtClean="0">
                <a:solidFill>
                  <a:srgbClr val="00B050"/>
                </a:solidFill>
              </a:rPr>
              <a:t>+0.7%</a:t>
            </a:r>
          </a:p>
          <a:p>
            <a:r>
              <a:rPr lang="en-US" altLang="ko-KR" sz="1000" dirty="0" smtClean="0">
                <a:solidFill>
                  <a:srgbClr val="00B050"/>
                </a:solidFill>
              </a:rPr>
              <a:t>	+1.0%</a:t>
            </a:r>
          </a:p>
          <a:p>
            <a:r>
              <a:rPr lang="en-US" altLang="ko-KR" sz="1000" dirty="0">
                <a:solidFill>
                  <a:srgbClr val="00B050"/>
                </a:solidFill>
              </a:rPr>
              <a:t>	</a:t>
            </a:r>
            <a:r>
              <a:rPr lang="en-US" altLang="ko-KR" sz="1000" dirty="0" smtClean="0">
                <a:solidFill>
                  <a:srgbClr val="00B050"/>
                </a:solidFill>
              </a:rPr>
              <a:t>+0.3% </a:t>
            </a:r>
          </a:p>
          <a:p>
            <a:r>
              <a:rPr lang="en-US" altLang="ko-KR" sz="1000" dirty="0">
                <a:solidFill>
                  <a:srgbClr val="00B050"/>
                </a:solidFill>
              </a:rPr>
              <a:t>	</a:t>
            </a:r>
            <a:r>
              <a:rPr lang="en-US" altLang="ko-KR" sz="1000" dirty="0" smtClean="0">
                <a:solidFill>
                  <a:srgbClr val="00B050"/>
                </a:solidFill>
              </a:rPr>
              <a:t>+0.5% </a:t>
            </a:r>
          </a:p>
          <a:p>
            <a:r>
              <a:rPr lang="en-US" altLang="ko-KR" sz="1000" dirty="0">
                <a:solidFill>
                  <a:srgbClr val="00B050"/>
                </a:solidFill>
              </a:rPr>
              <a:t>	</a:t>
            </a:r>
            <a:r>
              <a:rPr lang="en-US" altLang="ko-KR" sz="1000" dirty="0" smtClean="0">
                <a:solidFill>
                  <a:srgbClr val="00B050"/>
                </a:solidFill>
              </a:rPr>
              <a:t>+1.5% </a:t>
            </a:r>
          </a:p>
          <a:p>
            <a:r>
              <a:rPr lang="en-US" altLang="ko-KR" sz="1000" dirty="0">
                <a:solidFill>
                  <a:srgbClr val="00B050"/>
                </a:solidFill>
              </a:rPr>
              <a:t>	</a:t>
            </a:r>
            <a:r>
              <a:rPr lang="en-US" altLang="ko-KR" sz="1000" dirty="0" smtClean="0">
                <a:solidFill>
                  <a:srgbClr val="00B050"/>
                </a:solidFill>
              </a:rPr>
              <a:t>+1.2% </a:t>
            </a:r>
          </a:p>
          <a:p>
            <a:r>
              <a:rPr lang="en-US" altLang="ko-KR" sz="1000" dirty="0">
                <a:solidFill>
                  <a:srgbClr val="00B050"/>
                </a:solidFill>
              </a:rPr>
              <a:t>	</a:t>
            </a:r>
            <a:r>
              <a:rPr lang="en-US" altLang="ko-KR" sz="1000" dirty="0" smtClean="0">
                <a:solidFill>
                  <a:srgbClr val="00B050"/>
                </a:solidFill>
              </a:rPr>
              <a:t>+3.0% </a:t>
            </a:r>
          </a:p>
          <a:p>
            <a:r>
              <a:rPr lang="en-US" altLang="ko-KR" sz="1000" dirty="0">
                <a:solidFill>
                  <a:srgbClr val="00B050"/>
                </a:solidFill>
              </a:rPr>
              <a:t>	</a:t>
            </a:r>
            <a:r>
              <a:rPr lang="en-US" altLang="ko-KR" sz="1000" dirty="0" smtClean="0">
                <a:solidFill>
                  <a:srgbClr val="00B050"/>
                </a:solidFill>
              </a:rPr>
              <a:t>+2.0% </a:t>
            </a:r>
          </a:p>
          <a:p>
            <a:r>
              <a:rPr lang="en-US" altLang="ko-KR" sz="1000" dirty="0">
                <a:solidFill>
                  <a:srgbClr val="00B050"/>
                </a:solidFill>
              </a:rPr>
              <a:t>	</a:t>
            </a:r>
            <a:r>
              <a:rPr lang="en-US" altLang="ko-KR" sz="1000" dirty="0" smtClean="0">
                <a:solidFill>
                  <a:srgbClr val="00B050"/>
                </a:solidFill>
              </a:rPr>
              <a:t>+0.2%</a:t>
            </a:r>
          </a:p>
          <a:p>
            <a:r>
              <a:rPr lang="ko-KR" altLang="en-US" sz="1000" dirty="0" smtClean="0">
                <a:solidFill>
                  <a:srgbClr val="FF0000"/>
                </a:solidFill>
              </a:rPr>
              <a:t>합계</a:t>
            </a:r>
            <a:r>
              <a:rPr lang="en-US" altLang="ko-KR" sz="1000" dirty="0" smtClean="0">
                <a:solidFill>
                  <a:srgbClr val="FF0000"/>
                </a:solidFill>
              </a:rPr>
              <a:t>	+10.4%</a:t>
            </a:r>
          </a:p>
        </p:txBody>
      </p:sp>
    </p:spTree>
    <p:extLst>
      <p:ext uri="{BB962C8B-B14F-4D97-AF65-F5344CB8AC3E}">
        <p14:creationId xmlns:p14="http://schemas.microsoft.com/office/powerpoint/2010/main" val="51482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던전앤파이터 경매장 </a:t>
            </a:r>
            <a:r>
              <a:rPr lang="en-US" altLang="ko-KR" dirty="0" smtClean="0"/>
              <a:t>UI</a:t>
            </a:r>
            <a:r>
              <a:rPr lang="ko-KR" altLang="en-US" dirty="0" smtClean="0"/>
              <a:t>참조함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본 게임에는 강화가 있으므로</a:t>
            </a:r>
            <a:endParaRPr lang="en-US" altLang="ko-KR" dirty="0" smtClean="0"/>
          </a:p>
          <a:p>
            <a:r>
              <a:rPr lang="ko-KR" altLang="en-US" dirty="0" smtClean="0"/>
              <a:t>강화 수치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마감시간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가격</a:t>
            </a:r>
            <a:endParaRPr lang="en-US" altLang="ko-KR" dirty="0" smtClean="0"/>
          </a:p>
          <a:p>
            <a:r>
              <a:rPr lang="ko-KR" altLang="en-US" dirty="0" smtClean="0"/>
              <a:t>강화 수치와 가격으로 정렬 가능하며</a:t>
            </a:r>
            <a:endParaRPr lang="en-US" altLang="ko-KR" dirty="0" smtClean="0"/>
          </a:p>
          <a:p>
            <a:r>
              <a:rPr lang="ko-KR" altLang="en-US" dirty="0" smtClean="0"/>
              <a:t>물품을 등록할 수 있고</a:t>
            </a:r>
            <a:r>
              <a:rPr lang="en-US" altLang="ko-KR" dirty="0" smtClean="0"/>
              <a:t>(</a:t>
            </a:r>
            <a:r>
              <a:rPr lang="ko-KR" altLang="en-US" dirty="0" smtClean="0"/>
              <a:t>다음 화면</a:t>
            </a:r>
            <a:r>
              <a:rPr lang="en-US" altLang="ko-KR" dirty="0" smtClean="0"/>
              <a:t>), </a:t>
            </a:r>
          </a:p>
          <a:p>
            <a:endParaRPr lang="en-US" altLang="ko-KR" dirty="0"/>
          </a:p>
          <a:p>
            <a:r>
              <a:rPr lang="ko-KR" altLang="en-US" dirty="0" smtClean="0"/>
              <a:t>구매하고 싶은 물품 라인을 클릭해 구매 버튼을 클릭하면 구매가 가능함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버튼 클릭 소리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2542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</a:t>
            </a:r>
            <a:r>
              <a:rPr lang="en-US" altLang="ko-KR" dirty="0" err="1" smtClean="0"/>
              <a:t>BuySell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3" t="3044" r="14159" b="1124"/>
          <a:stretch/>
        </p:blipFill>
        <p:spPr>
          <a:xfrm rot="16200000">
            <a:off x="1857375" y="38701"/>
            <a:ext cx="4076700" cy="657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46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내 보관함에 있는 물품 </a:t>
            </a:r>
            <a:r>
              <a:rPr lang="en-US" altLang="ko-KR" dirty="0" smtClean="0"/>
              <a:t>(</a:t>
            </a:r>
            <a:r>
              <a:rPr lang="ko-KR" altLang="en-US" dirty="0" smtClean="0"/>
              <a:t>기타를 뺀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r>
              <a:rPr lang="ko-KR" altLang="en-US" dirty="0" smtClean="0"/>
              <a:t>들을 클릭해 금액과 함께 등록 가능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버튼 클릭 소리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2542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</a:t>
            </a:r>
            <a:r>
              <a:rPr lang="en-US" altLang="ko-KR" dirty="0" err="1" smtClean="0"/>
              <a:t>BuySell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3" t="3044" r="14159" b="1124"/>
          <a:stretch/>
        </p:blipFill>
        <p:spPr>
          <a:xfrm rot="16200000">
            <a:off x="1857375" y="38701"/>
            <a:ext cx="4076700" cy="657225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16249" r="12222" b="20833"/>
          <a:stretch/>
        </p:blipFill>
        <p:spPr>
          <a:xfrm rot="16200000">
            <a:off x="2027073" y="1217634"/>
            <a:ext cx="3637951" cy="409948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498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메뉴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게임 소개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다이아 충전</a:t>
            </a:r>
            <a:r>
              <a:rPr lang="en-US" altLang="ko-KR" dirty="0" smtClean="0"/>
              <a:t>,</a:t>
            </a:r>
          </a:p>
          <a:p>
            <a:r>
              <a:rPr lang="ko-KR" altLang="en-US" dirty="0" err="1" smtClean="0"/>
              <a:t>본게임</a:t>
            </a:r>
            <a:r>
              <a:rPr lang="ko-KR" altLang="en-US" dirty="0" smtClean="0"/>
              <a:t> 클라이언트 설치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상점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메인 화면 </a:t>
            </a:r>
            <a:r>
              <a:rPr lang="en-US" altLang="ko-KR" dirty="0" smtClean="0"/>
              <a:t>-&gt; ID, PW</a:t>
            </a:r>
            <a:r>
              <a:rPr lang="ko-KR" altLang="en-US" dirty="0"/>
              <a:t> </a:t>
            </a:r>
            <a:r>
              <a:rPr lang="ko-KR" altLang="en-US" dirty="0" smtClean="0"/>
              <a:t>로그인 및 회원가입</a:t>
            </a:r>
            <a:endParaRPr lang="en-US" altLang="ko-KR" dirty="0" smtClean="0"/>
          </a:p>
          <a:p>
            <a:r>
              <a:rPr lang="ko-KR" altLang="en-US" dirty="0" smtClean="0"/>
              <a:t>왼쪽 하단 클라이언트 다운로드</a:t>
            </a:r>
            <a:r>
              <a:rPr lang="en-US" altLang="ko-KR" dirty="0" smtClean="0"/>
              <a:t>(</a:t>
            </a:r>
            <a:r>
              <a:rPr lang="ko-KR" altLang="en-US" dirty="0" smtClean="0"/>
              <a:t>메뉴와 </a:t>
            </a:r>
            <a:r>
              <a:rPr lang="ko-KR" altLang="en-US" dirty="0" err="1" smtClean="0"/>
              <a:t>같은링크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충전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충전 및 다이아 선물 가능</a:t>
            </a:r>
            <a:endParaRPr lang="en-US" altLang="ko-KR" dirty="0" smtClean="0"/>
          </a:p>
          <a:p>
            <a:r>
              <a:rPr lang="ko-KR" altLang="en-US" dirty="0" smtClean="0"/>
              <a:t>충전소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재단 기부 통한 다이아 충전</a:t>
            </a:r>
            <a:endParaRPr lang="en-US" altLang="ko-KR" dirty="0" smtClean="0"/>
          </a:p>
          <a:p>
            <a:r>
              <a:rPr lang="ko-KR" altLang="en-US" dirty="0" smtClean="0"/>
              <a:t>우측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인게임</a:t>
            </a:r>
            <a:r>
              <a:rPr lang="ko-KR" altLang="en-US" dirty="0" smtClean="0"/>
              <a:t> 상점 물품 </a:t>
            </a:r>
            <a:r>
              <a:rPr lang="ko-KR" altLang="en-US" dirty="0" err="1" smtClean="0"/>
              <a:t>선물가능</a:t>
            </a:r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없음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</a:t>
            </a:r>
            <a:r>
              <a:rPr lang="ko-KR" altLang="en-US" dirty="0" smtClean="0"/>
              <a:t>홈페이지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t="6806" r="11852" b="9444"/>
          <a:stretch/>
        </p:blipFill>
        <p:spPr>
          <a:xfrm rot="16200000">
            <a:off x="1563165" y="-44078"/>
            <a:ext cx="4838258" cy="6737807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838200" y="4457700"/>
            <a:ext cx="1276350" cy="80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52487" y="4534584"/>
            <a:ext cx="1247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기부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충전소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313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altLang="ko-KR" sz="1400" dirty="0" smtClean="0"/>
          </a:p>
          <a:p>
            <a:r>
              <a:rPr lang="ko-KR" altLang="en-US" sz="1400" dirty="0" smtClean="0"/>
              <a:t>장면 설명</a:t>
            </a:r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ko-KR" altLang="en-US" sz="1400" dirty="0" smtClean="0"/>
              <a:t>상단 </a:t>
            </a:r>
            <a:endParaRPr lang="en-US" altLang="ko-KR" sz="1400" dirty="0" smtClean="0"/>
          </a:p>
          <a:p>
            <a:r>
              <a:rPr lang="ko-KR" altLang="en-US" sz="1400" dirty="0" smtClean="0"/>
              <a:t>회원정보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닉네임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보유 </a:t>
            </a:r>
            <a:r>
              <a:rPr lang="ko-KR" altLang="en-US" sz="1400" dirty="0" err="1" smtClean="0"/>
              <a:t>게임머니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레벨이 들어갈 것</a:t>
            </a:r>
            <a:r>
              <a:rPr lang="en-US" altLang="ko-KR" sz="1400" dirty="0" smtClean="0"/>
              <a:t>)</a:t>
            </a:r>
          </a:p>
          <a:p>
            <a:endParaRPr lang="en-US" altLang="ko-KR" sz="1400" dirty="0"/>
          </a:p>
          <a:p>
            <a:r>
              <a:rPr lang="ko-KR" altLang="en-US" sz="1400" dirty="0" smtClean="0"/>
              <a:t>중단 </a:t>
            </a:r>
            <a:endParaRPr lang="en-US" altLang="ko-KR" sz="1400" dirty="0" smtClean="0"/>
          </a:p>
          <a:p>
            <a:r>
              <a:rPr lang="ko-KR" altLang="en-US" sz="1400" dirty="0" smtClean="0"/>
              <a:t>좌측부터 </a:t>
            </a:r>
            <a:r>
              <a:rPr lang="ko-KR" altLang="en-US" sz="1400" dirty="0" err="1" smtClean="0"/>
              <a:t>연습게임</a:t>
            </a:r>
            <a:r>
              <a:rPr lang="en-US" altLang="ko-KR" sz="1400" dirty="0" smtClean="0"/>
              <a:t>/</a:t>
            </a:r>
            <a:r>
              <a:rPr lang="ko-KR" altLang="en-US" sz="1400" dirty="0" err="1" smtClean="0"/>
              <a:t>싱글게임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멀티방리스트</a:t>
            </a:r>
            <a:endParaRPr lang="en-US" altLang="ko-KR" sz="1400" dirty="0" smtClean="0"/>
          </a:p>
          <a:p>
            <a:r>
              <a:rPr lang="en-US" altLang="ko-KR" sz="1400" dirty="0" smtClean="0"/>
              <a:t>Practice/</a:t>
            </a:r>
            <a:r>
              <a:rPr lang="en-US" altLang="ko-KR" sz="1400" dirty="0" err="1" smtClean="0"/>
              <a:t>SingleGame</a:t>
            </a:r>
            <a:r>
              <a:rPr lang="en-US" altLang="ko-KR" sz="1400" dirty="0" smtClean="0"/>
              <a:t>/</a:t>
            </a:r>
            <a:r>
              <a:rPr lang="en-US" altLang="ko-KR" sz="1400" dirty="0" err="1" smtClean="0"/>
              <a:t>VSList</a:t>
            </a:r>
            <a:endParaRPr lang="en-US" altLang="ko-KR" sz="1400" dirty="0" smtClean="0"/>
          </a:p>
          <a:p>
            <a:r>
              <a:rPr lang="en-US" altLang="ko-KR" sz="1400" dirty="0"/>
              <a:t>(</a:t>
            </a:r>
            <a:r>
              <a:rPr lang="ko-KR" altLang="en-US" sz="1400" dirty="0" smtClean="0"/>
              <a:t>멀티는 </a:t>
            </a:r>
            <a:r>
              <a:rPr lang="en-US" altLang="ko-KR" sz="1400" dirty="0" smtClean="0"/>
              <a:t>2~4</a:t>
            </a:r>
            <a:r>
              <a:rPr lang="ko-KR" altLang="en-US" sz="1400" dirty="0" smtClean="0"/>
              <a:t>인 가능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문구</a:t>
            </a:r>
            <a:r>
              <a:rPr lang="en-US" altLang="ko-KR" sz="1400" dirty="0" smtClean="0"/>
              <a:t>)</a:t>
            </a:r>
          </a:p>
          <a:p>
            <a:endParaRPr lang="en-US" altLang="ko-KR" sz="1400" dirty="0"/>
          </a:p>
          <a:p>
            <a:r>
              <a:rPr lang="ko-KR" altLang="en-US" sz="1400" dirty="0" smtClean="0"/>
              <a:t>하단</a:t>
            </a:r>
            <a:endParaRPr lang="en-US" altLang="ko-KR" sz="1400" dirty="0" smtClean="0"/>
          </a:p>
          <a:p>
            <a:r>
              <a:rPr lang="ko-KR" altLang="en-US" sz="1400" dirty="0" smtClean="0"/>
              <a:t>상점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내 보관함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경매장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설정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로그아웃</a:t>
            </a:r>
            <a:endParaRPr lang="en-US" altLang="ko-KR" sz="1400" dirty="0" smtClean="0"/>
          </a:p>
          <a:p>
            <a:r>
              <a:rPr lang="en-US" altLang="ko-KR" sz="1400" dirty="0" smtClean="0"/>
              <a:t>Shop/</a:t>
            </a:r>
            <a:r>
              <a:rPr lang="en-US" altLang="ko-KR" sz="1400" dirty="0" err="1" smtClean="0"/>
              <a:t>MyRoom</a:t>
            </a:r>
            <a:r>
              <a:rPr lang="en-US" altLang="ko-KR" sz="1400" dirty="0" smtClean="0"/>
              <a:t>/</a:t>
            </a:r>
            <a:r>
              <a:rPr lang="en-US" altLang="ko-KR" sz="1400" dirty="0" err="1" smtClean="0"/>
              <a:t>BuySell</a:t>
            </a:r>
            <a:r>
              <a:rPr lang="en-US" altLang="ko-KR" sz="1400" dirty="0" smtClean="0"/>
              <a:t>/Setting/Login</a:t>
            </a:r>
          </a:p>
          <a:p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게임 테마 </a:t>
            </a:r>
            <a:r>
              <a:rPr lang="en-US" altLang="ko-KR" dirty="0" err="1" smtClean="0"/>
              <a:t>bgm</a:t>
            </a:r>
            <a:endParaRPr lang="en-US" altLang="ko-KR" dirty="0" smtClean="0"/>
          </a:p>
          <a:p>
            <a:r>
              <a:rPr lang="ko-KR" altLang="en-US" dirty="0" smtClean="0"/>
              <a:t>버튼 클릭 소리</a:t>
            </a:r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2853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</a:t>
            </a:r>
            <a:r>
              <a:rPr lang="en-US" altLang="ko-KR" dirty="0" err="1" smtClean="0"/>
              <a:t>MainScene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42" y="1123966"/>
            <a:ext cx="7573503" cy="425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8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200" dirty="0" smtClean="0"/>
              <a:t>장면 설명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ko-KR" altLang="en-US" sz="1200" dirty="0" smtClean="0"/>
              <a:t>상단 닉네임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타이머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 smtClean="0"/>
              <a:t>300</a:t>
            </a:r>
            <a:r>
              <a:rPr lang="ko-KR" altLang="en-US" sz="1200" dirty="0" smtClean="0"/>
              <a:t>초</a:t>
            </a:r>
            <a:r>
              <a:rPr lang="en-US" altLang="ko-KR" sz="1200" dirty="0" smtClean="0"/>
              <a:t>(5</a:t>
            </a:r>
            <a:r>
              <a:rPr lang="ko-KR" altLang="en-US" sz="1200" dirty="0" smtClean="0"/>
              <a:t>분</a:t>
            </a:r>
            <a:r>
              <a:rPr lang="en-US" altLang="ko-KR" sz="1200" dirty="0" smtClean="0"/>
              <a:t>)</a:t>
            </a:r>
            <a:r>
              <a:rPr lang="ko-KR" altLang="en-US" sz="1200" dirty="0" smtClean="0"/>
              <a:t>의 시간이 주어지며</a:t>
            </a:r>
            <a:r>
              <a:rPr lang="en-US" altLang="ko-KR" sz="1200" dirty="0" smtClean="0"/>
              <a:t>, 4</a:t>
            </a:r>
            <a:r>
              <a:rPr lang="ko-KR" altLang="en-US" sz="1200" dirty="0" smtClean="0"/>
              <a:t>가지 경우</a:t>
            </a:r>
            <a:endParaRPr lang="en-US" altLang="ko-KR" sz="1200" dirty="0" smtClean="0"/>
          </a:p>
          <a:p>
            <a:r>
              <a:rPr lang="en-US" altLang="ko-KR" sz="1200" dirty="0" smtClean="0"/>
              <a:t>(</a:t>
            </a:r>
            <a:r>
              <a:rPr lang="ko-KR" altLang="en-US" sz="1200" dirty="0" smtClean="0"/>
              <a:t>직구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변화구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상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좌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우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스트라이크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볼</a:t>
            </a:r>
            <a:r>
              <a:rPr lang="en-US" altLang="ko-KR" sz="1200" dirty="0" smtClean="0"/>
              <a:t>)</a:t>
            </a:r>
            <a:r>
              <a:rPr lang="ko-KR" altLang="en-US" sz="1200" dirty="0" smtClean="0"/>
              <a:t>를 </a:t>
            </a:r>
            <a:endParaRPr lang="en-US" altLang="ko-KR" sz="1200" dirty="0" smtClean="0"/>
          </a:p>
          <a:p>
            <a:r>
              <a:rPr lang="en-US" altLang="ko-KR" sz="1200" dirty="0" smtClean="0"/>
              <a:t>2</a:t>
            </a:r>
            <a:r>
              <a:rPr lang="ko-KR" altLang="en-US" sz="1200" dirty="0" smtClean="0"/>
              <a:t>중</a:t>
            </a:r>
            <a:r>
              <a:rPr lang="en-US" altLang="ko-KR" sz="1200" dirty="0" smtClean="0"/>
              <a:t>1</a:t>
            </a:r>
            <a:r>
              <a:rPr lang="ko-KR" altLang="en-US" sz="1200" dirty="0" smtClean="0"/>
              <a:t>택하며 </a:t>
            </a:r>
            <a:r>
              <a:rPr lang="ko-KR" altLang="en-US" sz="1200" dirty="0" err="1" smtClean="0"/>
              <a:t>배팅액을</a:t>
            </a:r>
            <a:r>
              <a:rPr lang="ko-KR" altLang="en-US" sz="1200" dirty="0" smtClean="0"/>
              <a:t> 건다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배팅을 누르면 </a:t>
            </a:r>
            <a:r>
              <a:rPr lang="en-US" altLang="ko-KR" sz="1200" dirty="0" smtClean="0"/>
              <a:t>300</a:t>
            </a:r>
            <a:r>
              <a:rPr lang="ko-KR" altLang="en-US" sz="1200" dirty="0" smtClean="0"/>
              <a:t>초 중 남은 시간은 수정하지 못한다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r>
              <a:rPr lang="ko-KR" altLang="en-US" sz="1200" dirty="0" err="1" smtClean="0"/>
              <a:t>자동배팅의</a:t>
            </a:r>
            <a:r>
              <a:rPr lang="ko-KR" altLang="en-US" sz="1200" dirty="0" smtClean="0"/>
              <a:t> 경우 </a:t>
            </a:r>
            <a:r>
              <a:rPr lang="ko-KR" altLang="en-US" sz="1200" dirty="0" err="1" smtClean="0"/>
              <a:t>랜덤하게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2</a:t>
            </a:r>
            <a:r>
              <a:rPr lang="ko-KR" altLang="en-US" sz="1200" dirty="0" smtClean="0"/>
              <a:t>중</a:t>
            </a:r>
            <a:r>
              <a:rPr lang="en-US" altLang="ko-KR" sz="1200" dirty="0" smtClean="0"/>
              <a:t>1</a:t>
            </a:r>
            <a:r>
              <a:rPr lang="ko-KR" altLang="en-US" sz="1200" dirty="0" err="1" smtClean="0"/>
              <a:t>택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된다</a:t>
            </a:r>
            <a:r>
              <a:rPr lang="en-US" altLang="ko-KR" sz="1200" dirty="0" smtClean="0"/>
              <a:t>.</a:t>
            </a:r>
          </a:p>
          <a:p>
            <a:r>
              <a:rPr lang="ko-KR" altLang="en-US" sz="1200" dirty="0" err="1" smtClean="0"/>
              <a:t>연습게임과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싱글게임의</a:t>
            </a:r>
            <a:r>
              <a:rPr lang="ko-KR" altLang="en-US" sz="1200" dirty="0" smtClean="0"/>
              <a:t> 경우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가지 경우를 전부 고르지 않아도 된다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smtClean="0"/>
              <a:t>기록실 </a:t>
            </a:r>
            <a:r>
              <a:rPr lang="en-US" altLang="ko-KR" sz="1200" dirty="0" smtClean="0"/>
              <a:t>-&gt; </a:t>
            </a:r>
            <a:r>
              <a:rPr lang="ko-KR" altLang="en-US" sz="1200" dirty="0" smtClean="0"/>
              <a:t>이전게임들의 결과 기록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내 결과가 아닌 게임에서 제공하는 결과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smtClean="0"/>
              <a:t>설정 </a:t>
            </a:r>
            <a:r>
              <a:rPr lang="en-US" altLang="ko-KR" sz="1200" dirty="0" smtClean="0"/>
              <a:t>-&gt; Setting</a:t>
            </a:r>
            <a:endParaRPr lang="en-US" altLang="ko-KR" sz="1200" dirty="0"/>
          </a:p>
          <a:p>
            <a:r>
              <a:rPr lang="ko-KR" altLang="en-US" sz="1200" dirty="0" err="1" smtClean="0"/>
              <a:t>뒤로가기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-&gt; </a:t>
            </a:r>
            <a:r>
              <a:rPr lang="en-US" altLang="ko-KR" sz="1200" dirty="0" err="1" smtClean="0"/>
              <a:t>MainScene</a:t>
            </a:r>
            <a:endParaRPr lang="en-US" altLang="ko-KR" sz="1200" dirty="0" smtClean="0"/>
          </a:p>
          <a:p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게임 소리</a:t>
            </a:r>
            <a:endParaRPr lang="en-US" altLang="ko-KR" dirty="0" smtClean="0"/>
          </a:p>
          <a:p>
            <a:r>
              <a:rPr lang="en-US" altLang="ko-KR" dirty="0" smtClean="0"/>
              <a:t>60</a:t>
            </a:r>
            <a:r>
              <a:rPr lang="ko-KR" altLang="en-US" dirty="0" smtClean="0"/>
              <a:t>초</a:t>
            </a:r>
            <a:r>
              <a:rPr lang="en-US" altLang="ko-KR" dirty="0" smtClean="0"/>
              <a:t>, 30</a:t>
            </a:r>
            <a:r>
              <a:rPr lang="ko-KR" altLang="en-US" dirty="0" smtClean="0"/>
              <a:t>초가 남았을 때 소리</a:t>
            </a:r>
            <a:endParaRPr lang="en-US" altLang="ko-KR" dirty="0" smtClean="0"/>
          </a:p>
          <a:p>
            <a:r>
              <a:rPr lang="ko-KR" altLang="en-US" dirty="0" smtClean="0"/>
              <a:t>버튼 클릭 소리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3863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Practice/</a:t>
            </a:r>
            <a:r>
              <a:rPr lang="en-US" altLang="ko-KR" dirty="0" err="1" smtClean="0"/>
              <a:t>SingleGame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91" y="1072164"/>
            <a:ext cx="7485005" cy="420468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912" y="3623453"/>
            <a:ext cx="1310407" cy="98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83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하나도 맞추지 못할 경우에 </a:t>
            </a:r>
            <a:r>
              <a:rPr lang="en-US" altLang="ko-KR" dirty="0" smtClean="0"/>
              <a:t>OUT</a:t>
            </a:r>
          </a:p>
          <a:p>
            <a:r>
              <a:rPr lang="ko-KR" altLang="en-US" dirty="0" smtClean="0"/>
              <a:t>헛스윙 액션을 한다</a:t>
            </a:r>
            <a:r>
              <a:rPr lang="en-US" altLang="ko-KR" dirty="0" smtClean="0"/>
              <a:t>. ‘OUT’</a:t>
            </a:r>
            <a:r>
              <a:rPr lang="ko-KR" altLang="en-US" dirty="0" err="1" smtClean="0"/>
              <a:t>글자표시</a:t>
            </a:r>
            <a:endParaRPr lang="en-US" altLang="ko-KR" dirty="0" smtClean="0"/>
          </a:p>
          <a:p>
            <a:r>
              <a:rPr lang="en-US" altLang="ko-KR" dirty="0" smtClean="0"/>
              <a:t>-&gt; </a:t>
            </a:r>
            <a:r>
              <a:rPr lang="ko-KR" altLang="en-US" dirty="0" smtClean="0"/>
              <a:t>배트로 공을 치지 못하고 공이 날아간 곳을 바라보고만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배팅액을</a:t>
            </a:r>
            <a:r>
              <a:rPr lang="ko-KR" altLang="en-US" dirty="0" smtClean="0"/>
              <a:t> 모두 잃는다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관객의 </a:t>
            </a:r>
            <a:r>
              <a:rPr lang="ko-KR" altLang="en-US" dirty="0" err="1" smtClean="0"/>
              <a:t>야유소리</a:t>
            </a:r>
            <a:endParaRPr lang="en-US" altLang="ko-KR" dirty="0"/>
          </a:p>
          <a:p>
            <a:r>
              <a:rPr lang="ko-KR" altLang="en-US" dirty="0" err="1" smtClean="0"/>
              <a:t>띠용</a:t>
            </a:r>
            <a:r>
              <a:rPr lang="ko-KR" altLang="en-US" dirty="0" smtClean="0"/>
              <a:t> 하는 틀렸을 때 나는 소리와 헛스윙할 때 나는 </a:t>
            </a:r>
            <a:r>
              <a:rPr lang="ko-KR" altLang="en-US" dirty="0" err="1" smtClean="0"/>
              <a:t>배팅소리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3863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Practice/</a:t>
            </a:r>
            <a:r>
              <a:rPr lang="en-US" altLang="ko-KR" dirty="0" err="1" smtClean="0"/>
              <a:t>SingleGame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72171"/>
            <a:ext cx="7310472" cy="409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49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맞춘 개수</a:t>
            </a:r>
            <a:endParaRPr lang="en-US" altLang="ko-KR" dirty="0" smtClean="0"/>
          </a:p>
          <a:p>
            <a:r>
              <a:rPr lang="en-US" altLang="ko-KR" dirty="0" smtClean="0"/>
              <a:t>1~3 -&gt; 1~3</a:t>
            </a:r>
            <a:r>
              <a:rPr lang="ko-KR" altLang="en-US" dirty="0" err="1" smtClean="0"/>
              <a:t>루타</a:t>
            </a:r>
            <a:r>
              <a:rPr lang="en-US" altLang="ko-KR" dirty="0"/>
              <a:t> </a:t>
            </a:r>
            <a:r>
              <a:rPr lang="en-US" altLang="ko-KR" dirty="0" smtClean="0"/>
              <a:t>/ 4 -&gt; </a:t>
            </a:r>
            <a:r>
              <a:rPr lang="ko-KR" altLang="en-US" dirty="0" smtClean="0"/>
              <a:t>홈런</a:t>
            </a:r>
            <a:endParaRPr lang="en-US" altLang="ko-KR" dirty="0" smtClean="0"/>
          </a:p>
          <a:p>
            <a:r>
              <a:rPr lang="en-US" altLang="ko-KR" dirty="0" smtClean="0"/>
              <a:t>1~3</a:t>
            </a:r>
            <a:r>
              <a:rPr lang="ko-KR" altLang="en-US" dirty="0" err="1" smtClean="0"/>
              <a:t>루타는</a:t>
            </a:r>
            <a:r>
              <a:rPr lang="ko-KR" altLang="en-US" dirty="0" smtClean="0"/>
              <a:t> 글자로 </a:t>
            </a:r>
            <a:r>
              <a:rPr lang="en-US" altLang="ko-KR" dirty="0" smtClean="0"/>
              <a:t>‘1</a:t>
            </a:r>
            <a:r>
              <a:rPr lang="ko-KR" altLang="en-US" dirty="0" err="1" smtClean="0"/>
              <a:t>루타</a:t>
            </a:r>
            <a:r>
              <a:rPr lang="en-US" altLang="ko-KR" dirty="0" smtClean="0"/>
              <a:t>!’ </a:t>
            </a:r>
            <a:r>
              <a:rPr lang="ko-KR" altLang="en-US" dirty="0" smtClean="0"/>
              <a:t>등 띄우고</a:t>
            </a:r>
            <a:endParaRPr lang="en-US" altLang="ko-KR" dirty="0" smtClean="0"/>
          </a:p>
          <a:p>
            <a:r>
              <a:rPr lang="ko-KR" altLang="en-US" dirty="0" smtClean="0"/>
              <a:t>홈런의 경우에만 큰 액션이 나오며 카메라가 따라가고 축포가 터진다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en-US" altLang="ko-KR" dirty="0" smtClean="0"/>
              <a:t>-&gt; </a:t>
            </a:r>
            <a:r>
              <a:rPr lang="ko-KR" altLang="en-US" dirty="0" smtClean="0"/>
              <a:t>배트로 쳐서 공이 날아간 곳을 바라보고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걸어서 맞춘 곳에 대해서 건만큼 얻고 틀린 곳은 잃는다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 smtClean="0"/>
              <a:t>Audio</a:t>
            </a:r>
          </a:p>
          <a:p>
            <a:endParaRPr lang="en-US" altLang="ko-KR" sz="1600" dirty="0"/>
          </a:p>
          <a:p>
            <a:r>
              <a:rPr lang="en-US" altLang="ko-KR" sz="1600" dirty="0" smtClean="0"/>
              <a:t>1~3</a:t>
            </a:r>
            <a:r>
              <a:rPr lang="ko-KR" altLang="en-US" sz="1600" dirty="0" err="1" smtClean="0"/>
              <a:t>루타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배트에 공이 맞는 소리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관객의 함성 </a:t>
            </a:r>
            <a:endParaRPr lang="en-US" altLang="ko-KR" sz="1600" dirty="0" smtClean="0"/>
          </a:p>
          <a:p>
            <a:r>
              <a:rPr lang="ko-KR" altLang="en-US" sz="1600" dirty="0" smtClean="0"/>
              <a:t>홈런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매우 경쾌한 배팅 소리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축포 터지는 소리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관객의 함성</a:t>
            </a:r>
            <a:endParaRPr lang="en-US" altLang="ko-KR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3863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Practice/</a:t>
            </a:r>
            <a:r>
              <a:rPr lang="en-US" altLang="ko-KR" dirty="0" err="1" smtClean="0"/>
              <a:t>SingleGame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71" y="1211037"/>
            <a:ext cx="7281862" cy="403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0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기록실 팝업 </a:t>
            </a:r>
            <a:r>
              <a:rPr lang="en-US" altLang="ko-KR" dirty="0" smtClean="0"/>
              <a:t>UI</a:t>
            </a:r>
          </a:p>
          <a:p>
            <a:r>
              <a:rPr lang="ko-KR" altLang="en-US" dirty="0" smtClean="0"/>
              <a:t>몇 </a:t>
            </a:r>
            <a:r>
              <a:rPr lang="ko-KR" altLang="en-US" dirty="0" err="1" smtClean="0"/>
              <a:t>회차인지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</a:t>
            </a:r>
            <a:r>
              <a:rPr lang="en-US" altLang="ko-KR" dirty="0" smtClean="0"/>
              <a:t>/</a:t>
            </a:r>
            <a:r>
              <a:rPr lang="ko-KR" altLang="en-US" dirty="0" smtClean="0"/>
              <a:t>하 좌</a:t>
            </a:r>
            <a:r>
              <a:rPr lang="en-US" altLang="ko-KR" dirty="0" smtClean="0"/>
              <a:t>/</a:t>
            </a:r>
            <a:r>
              <a:rPr lang="ko-KR" altLang="en-US" dirty="0" smtClean="0"/>
              <a:t>우 직구</a:t>
            </a:r>
            <a:r>
              <a:rPr lang="en-US" altLang="ko-KR" dirty="0" smtClean="0"/>
              <a:t>/</a:t>
            </a:r>
            <a:r>
              <a:rPr lang="ko-KR" altLang="en-US" dirty="0" smtClean="0"/>
              <a:t>변화구 스트라이크</a:t>
            </a:r>
            <a:r>
              <a:rPr lang="en-US" altLang="ko-KR" dirty="0" smtClean="0"/>
              <a:t>/</a:t>
            </a:r>
            <a:r>
              <a:rPr lang="ko-KR" altLang="en-US" dirty="0" smtClean="0"/>
              <a:t>볼의 결과가 </a:t>
            </a:r>
            <a:r>
              <a:rPr lang="ko-KR" altLang="en-US" dirty="0" err="1" smtClean="0"/>
              <a:t>회차별로</a:t>
            </a:r>
            <a:r>
              <a:rPr lang="ko-KR" altLang="en-US" dirty="0" smtClean="0"/>
              <a:t> 무엇이었는지 정보를 볼 수 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기록실 열릴 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닫을 때 소리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496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Practice/</a:t>
            </a:r>
            <a:r>
              <a:rPr lang="en-US" altLang="ko-KR" dirty="0" err="1" smtClean="0"/>
              <a:t>SingleGame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VSGame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71" y="1211037"/>
            <a:ext cx="7281862" cy="403723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639143" y="1598035"/>
            <a:ext cx="4675931" cy="32216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 err="1" smtClean="0"/>
              <a:t>회차</a:t>
            </a:r>
            <a:r>
              <a:rPr lang="ko-KR" altLang="en-US" sz="1600" dirty="0" smtClean="0"/>
              <a:t> 상</a:t>
            </a:r>
            <a:r>
              <a:rPr lang="en-US" altLang="ko-KR" sz="1600" dirty="0" smtClean="0"/>
              <a:t>/</a:t>
            </a:r>
            <a:r>
              <a:rPr lang="ko-KR" altLang="en-US" sz="1600" dirty="0" smtClean="0"/>
              <a:t>하 좌</a:t>
            </a:r>
            <a:r>
              <a:rPr lang="en-US" altLang="ko-KR" sz="1600" dirty="0" smtClean="0"/>
              <a:t>/</a:t>
            </a:r>
            <a:r>
              <a:rPr lang="ko-KR" altLang="en-US" sz="1600" dirty="0" smtClean="0"/>
              <a:t>우 직구</a:t>
            </a:r>
            <a:r>
              <a:rPr lang="en-US" altLang="ko-KR" sz="1600" dirty="0" smtClean="0"/>
              <a:t>/</a:t>
            </a:r>
            <a:r>
              <a:rPr lang="ko-KR" altLang="en-US" sz="1600" dirty="0" smtClean="0"/>
              <a:t>변화구 스트라이크</a:t>
            </a:r>
            <a:r>
              <a:rPr lang="en-US" altLang="ko-KR" sz="1600" dirty="0" smtClean="0"/>
              <a:t>/</a:t>
            </a:r>
            <a:r>
              <a:rPr lang="ko-KR" altLang="en-US" sz="1600" dirty="0" smtClean="0"/>
              <a:t>볼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endParaRPr lang="en-US" altLang="ko-KR" sz="1600" dirty="0" smtClean="0"/>
          </a:p>
          <a:p>
            <a:endParaRPr lang="en-US" altLang="ko-KR" sz="1600" dirty="0"/>
          </a:p>
          <a:p>
            <a:endParaRPr lang="en-US" altLang="ko-KR" sz="1600" dirty="0" smtClean="0"/>
          </a:p>
          <a:p>
            <a:endParaRPr lang="en-US" altLang="ko-KR" sz="1600" dirty="0"/>
          </a:p>
          <a:p>
            <a:endParaRPr lang="en-US" altLang="ko-KR" sz="1600" dirty="0" smtClean="0"/>
          </a:p>
          <a:p>
            <a:endParaRPr lang="en-US" altLang="ko-KR" sz="1600" dirty="0"/>
          </a:p>
          <a:p>
            <a:endParaRPr lang="en-US" altLang="ko-KR" sz="1600" dirty="0" smtClean="0"/>
          </a:p>
          <a:p>
            <a:endParaRPr lang="en-US" altLang="ko-KR" sz="1600" dirty="0"/>
          </a:p>
          <a:p>
            <a:endParaRPr lang="en-US" altLang="ko-KR" sz="1600" dirty="0" smtClean="0"/>
          </a:p>
          <a:p>
            <a:pPr algn="ctr"/>
            <a:endParaRPr lang="ko-KR" altLang="en-US" sz="1600" dirty="0"/>
          </a:p>
        </p:txBody>
      </p:sp>
      <p:sp>
        <p:nvSpPr>
          <p:cNvPr id="3" name="직사각형 2"/>
          <p:cNvSpPr/>
          <p:nvPr/>
        </p:nvSpPr>
        <p:spPr>
          <a:xfrm>
            <a:off x="5829300" y="1628775"/>
            <a:ext cx="400050" cy="4381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 flipV="1">
            <a:off x="5860719" y="1719262"/>
            <a:ext cx="304800" cy="25717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5860719" y="1719262"/>
            <a:ext cx="304800" cy="25717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1761123" y="2172132"/>
            <a:ext cx="4431969" cy="24336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6013119" y="2157412"/>
            <a:ext cx="216231" cy="2448358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209800" y="2172132"/>
            <a:ext cx="2286000" cy="24336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713624" y="2172132"/>
            <a:ext cx="601076" cy="24336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577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설정 화면</a:t>
            </a:r>
            <a:endParaRPr lang="en-US" altLang="ko-KR" dirty="0" smtClean="0"/>
          </a:p>
          <a:p>
            <a:r>
              <a:rPr lang="ko-KR" altLang="en-US" dirty="0" err="1" smtClean="0"/>
              <a:t>인게임</a:t>
            </a:r>
            <a:r>
              <a:rPr lang="ko-KR" altLang="en-US" dirty="0" smtClean="0"/>
              <a:t> 볼륨 조절</a:t>
            </a:r>
            <a:r>
              <a:rPr lang="en-US" altLang="ko-KR" dirty="0" smtClean="0"/>
              <a:t>, </a:t>
            </a:r>
          </a:p>
          <a:p>
            <a:r>
              <a:rPr lang="ko-KR" altLang="en-US" dirty="0" smtClean="0"/>
              <a:t>게임</a:t>
            </a:r>
            <a:r>
              <a:rPr lang="en-US" altLang="ko-KR" dirty="0" err="1" smtClean="0"/>
              <a:t>bgm</a:t>
            </a:r>
            <a:r>
              <a:rPr lang="en-US" altLang="ko-KR" dirty="0" smtClean="0"/>
              <a:t> </a:t>
            </a:r>
            <a:r>
              <a:rPr lang="ko-KR" altLang="en-US" dirty="0" smtClean="0"/>
              <a:t>조절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이펙트 </a:t>
            </a:r>
            <a:r>
              <a:rPr lang="en-US" altLang="ko-KR" dirty="0" smtClean="0"/>
              <a:t>On/Off (</a:t>
            </a:r>
            <a:r>
              <a:rPr lang="ko-KR" altLang="en-US" dirty="0" err="1" smtClean="0"/>
              <a:t>홈런이펙트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이외 기능 추가하면 설정도 추가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/>
          </a:p>
          <a:p>
            <a:r>
              <a:rPr lang="ko-KR" altLang="en-US" dirty="0" smtClean="0"/>
              <a:t>클릭 소리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사운드 조절 시 소리 변화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2537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Setting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5" t="972" r="6840" b="416"/>
          <a:stretch/>
        </p:blipFill>
        <p:spPr>
          <a:xfrm rot="16200000">
            <a:off x="1715644" y="-188976"/>
            <a:ext cx="4533300" cy="70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81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상단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회원정보</a:t>
            </a:r>
            <a:endParaRPr lang="en-US" altLang="ko-KR" dirty="0" smtClean="0"/>
          </a:p>
          <a:p>
            <a:r>
              <a:rPr lang="ko-KR" altLang="en-US" dirty="0" smtClean="0"/>
              <a:t>방 만들기 </a:t>
            </a:r>
            <a:r>
              <a:rPr lang="en-US" altLang="ko-KR" dirty="0" smtClean="0"/>
              <a:t>-&gt; </a:t>
            </a:r>
          </a:p>
          <a:p>
            <a:r>
              <a:rPr lang="ko-KR" altLang="en-US" dirty="0" smtClean="0"/>
              <a:t>최대 인원제한</a:t>
            </a:r>
            <a:r>
              <a:rPr lang="en-US" altLang="ko-KR" dirty="0" smtClean="0"/>
              <a:t>(2~4)</a:t>
            </a:r>
          </a:p>
          <a:p>
            <a:r>
              <a:rPr lang="ko-KR" altLang="en-US" dirty="0" smtClean="0"/>
              <a:t>방 등급 결정</a:t>
            </a:r>
            <a:r>
              <a:rPr lang="en-US" altLang="ko-KR" dirty="0" smtClean="0"/>
              <a:t>(</a:t>
            </a:r>
            <a:r>
              <a:rPr lang="ko-KR" altLang="en-US" dirty="0" smtClean="0"/>
              <a:t>동</a:t>
            </a:r>
            <a:r>
              <a:rPr lang="en-US" altLang="ko-KR" dirty="0" smtClean="0"/>
              <a:t>,</a:t>
            </a:r>
            <a:r>
              <a:rPr lang="ko-KR" altLang="en-US" dirty="0" smtClean="0"/>
              <a:t>은</a:t>
            </a:r>
            <a:r>
              <a:rPr lang="en-US" altLang="ko-KR" dirty="0" smtClean="0"/>
              <a:t>,</a:t>
            </a:r>
            <a:r>
              <a:rPr lang="ko-KR" altLang="en-US" dirty="0" smtClean="0"/>
              <a:t>금</a:t>
            </a:r>
            <a:r>
              <a:rPr lang="en-US" altLang="ko-KR" dirty="0" smtClean="0"/>
              <a:t>,</a:t>
            </a:r>
            <a:r>
              <a:rPr lang="ko-KR" altLang="en-US" dirty="0" smtClean="0"/>
              <a:t>티타늄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방 제목</a:t>
            </a:r>
            <a:r>
              <a:rPr lang="en-US" altLang="ko-KR" dirty="0" smtClean="0"/>
              <a:t>(</a:t>
            </a:r>
            <a:r>
              <a:rPr lang="ko-KR" altLang="en-US" dirty="0" smtClean="0"/>
              <a:t>기본 </a:t>
            </a:r>
            <a:r>
              <a:rPr lang="ko-KR" altLang="en-US" dirty="0" err="1" smtClean="0"/>
              <a:t>방제목</a:t>
            </a:r>
            <a:r>
              <a:rPr lang="ko-KR" altLang="en-US" dirty="0" smtClean="0"/>
              <a:t> 주어짐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비번</a:t>
            </a:r>
            <a:r>
              <a:rPr lang="en-US" altLang="ko-KR" dirty="0" smtClean="0"/>
              <a:t>(</a:t>
            </a:r>
            <a:r>
              <a:rPr lang="ko-KR" altLang="en-US" dirty="0" smtClean="0"/>
              <a:t>최대</a:t>
            </a:r>
            <a:r>
              <a:rPr lang="en-US" altLang="ko-KR" dirty="0" smtClean="0"/>
              <a:t>4</a:t>
            </a:r>
            <a:r>
              <a:rPr lang="ko-KR" altLang="en-US" dirty="0" smtClean="0"/>
              <a:t>자리</a:t>
            </a:r>
            <a:r>
              <a:rPr lang="en-US" altLang="ko-KR" dirty="0" smtClean="0"/>
              <a:t>)</a:t>
            </a:r>
            <a:r>
              <a:rPr lang="ko-KR" altLang="en-US" dirty="0" smtClean="0"/>
              <a:t>여부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endParaRPr lang="en-US" altLang="ko-KR" dirty="0" smtClean="0"/>
          </a:p>
          <a:p>
            <a:r>
              <a:rPr lang="ko-KR" altLang="en-US" dirty="0" smtClean="0"/>
              <a:t>방 입장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리스트 클릭 후 </a:t>
            </a:r>
            <a:endParaRPr lang="en-US" altLang="ko-KR" dirty="0" smtClean="0"/>
          </a:p>
          <a:p>
            <a:r>
              <a:rPr lang="ko-KR" altLang="en-US" dirty="0" smtClean="0"/>
              <a:t>방 입장 버튼 클릭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더블클릭</a:t>
            </a:r>
            <a:endParaRPr lang="en-US" altLang="ko-KR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클릭 소리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2332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</a:t>
            </a:r>
            <a:r>
              <a:rPr lang="en-US" altLang="ko-KR" dirty="0" err="1" smtClean="0"/>
              <a:t>VSList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88" y="1305847"/>
            <a:ext cx="7262812" cy="4037958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696168" y="2083811"/>
            <a:ext cx="6735699" cy="2450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 smtClean="0"/>
              <a:t>인원 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이닝</a:t>
            </a:r>
            <a:r>
              <a:rPr lang="en-US" altLang="ko-KR" sz="1600" dirty="0" smtClean="0"/>
              <a:t>  </a:t>
            </a:r>
            <a:r>
              <a:rPr lang="ko-KR" altLang="en-US" sz="1600" dirty="0" err="1" smtClean="0"/>
              <a:t>방등급</a:t>
            </a:r>
            <a:r>
              <a:rPr lang="en-US" altLang="ko-KR" sz="1600" dirty="0" smtClean="0"/>
              <a:t>          	        </a:t>
            </a:r>
            <a:r>
              <a:rPr lang="ko-KR" altLang="en-US" sz="1600" dirty="0" smtClean="0"/>
              <a:t>방 제목                   </a:t>
            </a:r>
            <a:r>
              <a:rPr lang="en-US" altLang="ko-KR" sz="1600" dirty="0" smtClean="0"/>
              <a:t> </a:t>
            </a:r>
            <a:r>
              <a:rPr lang="ko-KR" altLang="en-US" sz="1600" dirty="0" err="1" smtClean="0"/>
              <a:t>비번여부</a:t>
            </a:r>
            <a:endParaRPr lang="en-US" altLang="ko-KR" sz="1600" dirty="0" smtClean="0"/>
          </a:p>
          <a:p>
            <a:endParaRPr lang="en-US" altLang="ko-KR" sz="1600" dirty="0"/>
          </a:p>
          <a:p>
            <a:endParaRPr lang="en-US" altLang="ko-KR" sz="1600" dirty="0" smtClean="0"/>
          </a:p>
          <a:p>
            <a:endParaRPr lang="en-US" altLang="ko-KR" sz="1600" dirty="0"/>
          </a:p>
          <a:p>
            <a:endParaRPr lang="en-US" altLang="ko-KR" sz="1600" dirty="0" smtClean="0"/>
          </a:p>
          <a:p>
            <a:endParaRPr lang="en-US" altLang="ko-KR" sz="1600" dirty="0"/>
          </a:p>
          <a:p>
            <a:endParaRPr lang="en-US" altLang="ko-KR" sz="1600" dirty="0" smtClean="0"/>
          </a:p>
          <a:p>
            <a:pPr algn="ctr"/>
            <a:endParaRPr lang="ko-KR" altLang="en-US" sz="1600" dirty="0"/>
          </a:p>
        </p:txBody>
      </p:sp>
      <p:sp>
        <p:nvSpPr>
          <p:cNvPr id="12" name="직사각형 11"/>
          <p:cNvSpPr/>
          <p:nvPr/>
        </p:nvSpPr>
        <p:spPr>
          <a:xfrm>
            <a:off x="818148" y="2657907"/>
            <a:ext cx="6384271" cy="18508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6977711" y="2646712"/>
            <a:ext cx="311481" cy="1862016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266823" y="2657907"/>
            <a:ext cx="5010152" cy="18508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770649" y="2657907"/>
            <a:ext cx="865852" cy="18508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2943225" y="4619625"/>
            <a:ext cx="15240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방 만들기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503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77341" y="872307"/>
            <a:ext cx="7609906" cy="49050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787247" y="872307"/>
            <a:ext cx="3971871" cy="3225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장면 설명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기존 </a:t>
            </a:r>
            <a:r>
              <a:rPr lang="ko-KR" altLang="en-US" dirty="0" err="1" smtClean="0"/>
              <a:t>싱글게임은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배팅액을</a:t>
            </a:r>
            <a:r>
              <a:rPr lang="ko-KR" altLang="en-US" dirty="0" smtClean="0"/>
              <a:t> 걸고 </a:t>
            </a:r>
            <a:endParaRPr lang="en-US" altLang="ko-KR" dirty="0" smtClean="0"/>
          </a:p>
          <a:p>
            <a:r>
              <a:rPr lang="ko-KR" altLang="en-US" dirty="0" smtClean="0"/>
              <a:t>한 회씩 진행해 결과를 진행하는데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멀티게임은</a:t>
            </a:r>
            <a:r>
              <a:rPr lang="ko-KR" altLang="en-US" dirty="0" smtClean="0"/>
              <a:t> 최소</a:t>
            </a:r>
            <a:r>
              <a:rPr lang="en-US" altLang="ko-KR" dirty="0" smtClean="0"/>
              <a:t>2~</a:t>
            </a:r>
            <a:r>
              <a:rPr lang="ko-KR" altLang="en-US" dirty="0" smtClean="0"/>
              <a:t>최대</a:t>
            </a:r>
            <a:r>
              <a:rPr lang="en-US" altLang="ko-KR" dirty="0" smtClean="0"/>
              <a:t>4</a:t>
            </a:r>
            <a:r>
              <a:rPr lang="ko-KR" altLang="en-US" dirty="0" err="1" smtClean="0"/>
              <a:t>인이서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err="1" smtClean="0"/>
              <a:t>배팅액을</a:t>
            </a:r>
            <a:r>
              <a:rPr lang="ko-KR" altLang="en-US" dirty="0" smtClean="0"/>
              <a:t> 최초 </a:t>
            </a:r>
            <a:r>
              <a:rPr lang="en-US" altLang="ko-KR" dirty="0" smtClean="0"/>
              <a:t>1</a:t>
            </a:r>
            <a:r>
              <a:rPr lang="ko-KR" altLang="en-US" dirty="0" smtClean="0"/>
              <a:t>회 걸고 </a:t>
            </a:r>
            <a:r>
              <a:rPr lang="en-US" altLang="ko-KR" dirty="0" smtClean="0"/>
              <a:t>9</a:t>
            </a:r>
            <a:r>
              <a:rPr lang="ko-KR" altLang="en-US" dirty="0" smtClean="0"/>
              <a:t>이닝까지 진행해서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실제 야구의 </a:t>
            </a:r>
            <a:r>
              <a:rPr lang="en-US" altLang="ko-KR" dirty="0" smtClean="0"/>
              <a:t>1~3</a:t>
            </a:r>
            <a:r>
              <a:rPr lang="ko-KR" altLang="en-US" dirty="0" err="1" smtClean="0"/>
              <a:t>루타</a:t>
            </a:r>
            <a:r>
              <a:rPr lang="ko-KR" altLang="en-US" dirty="0" smtClean="0"/>
              <a:t> 홈런 점수를 비교해 </a:t>
            </a:r>
            <a:r>
              <a:rPr lang="en-US" altLang="ko-KR" dirty="0" smtClean="0"/>
              <a:t>(</a:t>
            </a:r>
            <a:r>
              <a:rPr lang="ko-KR" altLang="en-US" dirty="0" smtClean="0"/>
              <a:t>루 증가 </a:t>
            </a:r>
            <a:r>
              <a:rPr lang="en-US" altLang="ko-KR" dirty="0" smtClean="0"/>
              <a:t>UI) </a:t>
            </a:r>
            <a:r>
              <a:rPr lang="ko-KR" altLang="en-US" dirty="0" err="1" smtClean="0"/>
              <a:t>최종승자가</a:t>
            </a:r>
            <a:r>
              <a:rPr lang="ko-KR" altLang="en-US" dirty="0" smtClean="0"/>
              <a:t> 모든 </a:t>
            </a:r>
            <a:r>
              <a:rPr lang="ko-KR" altLang="en-US" dirty="0" err="1" smtClean="0"/>
              <a:t>배팅액을</a:t>
            </a:r>
            <a:r>
              <a:rPr lang="ko-KR" altLang="en-US" dirty="0"/>
              <a:t> </a:t>
            </a:r>
            <a:r>
              <a:rPr lang="ko-KR" altLang="en-US" dirty="0" smtClean="0"/>
              <a:t>쟁취한다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smtClean="0"/>
              <a:t>(</a:t>
            </a:r>
            <a:r>
              <a:rPr lang="ko-KR" altLang="en-US" dirty="0" err="1" smtClean="0"/>
              <a:t>멀티게임의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메리트</a:t>
            </a:r>
            <a:r>
              <a:rPr lang="ko-KR" altLang="en-US" dirty="0" smtClean="0"/>
              <a:t> 설명 부탁드림</a:t>
            </a:r>
            <a:r>
              <a:rPr lang="en-US" altLang="ko-KR" dirty="0" smtClean="0"/>
              <a:t>))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87247" y="4097646"/>
            <a:ext cx="3971871" cy="1679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/>
              <a:t>Audio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게임 소리</a:t>
            </a:r>
            <a:endParaRPr lang="en-US" altLang="ko-KR" dirty="0" smtClean="0"/>
          </a:p>
          <a:p>
            <a:r>
              <a:rPr lang="en-US" altLang="ko-KR" dirty="0" smtClean="0"/>
              <a:t>60</a:t>
            </a:r>
            <a:r>
              <a:rPr lang="ko-KR" altLang="en-US" dirty="0" smtClean="0"/>
              <a:t>초</a:t>
            </a:r>
            <a:r>
              <a:rPr lang="en-US" altLang="ko-KR" dirty="0" smtClean="0"/>
              <a:t>, 30</a:t>
            </a:r>
            <a:r>
              <a:rPr lang="ko-KR" altLang="en-US" dirty="0" smtClean="0"/>
              <a:t>초가 남았을 때 소리</a:t>
            </a:r>
            <a:endParaRPr lang="en-US" altLang="ko-KR" dirty="0" smtClean="0"/>
          </a:p>
          <a:p>
            <a:r>
              <a:rPr lang="ko-KR" altLang="en-US" dirty="0" smtClean="0"/>
              <a:t>버튼 클릭 소리</a:t>
            </a:r>
            <a:endParaRPr lang="en-US" altLang="ko-KR" dirty="0" smtClean="0"/>
          </a:p>
          <a:p>
            <a:r>
              <a:rPr lang="ko-KR" altLang="en-US" dirty="0" smtClean="0"/>
              <a:t>루 변화 소리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466725"/>
            <a:ext cx="2677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Scene Name : </a:t>
            </a:r>
            <a:r>
              <a:rPr lang="en-US" altLang="ko-KR" dirty="0" err="1" smtClean="0"/>
              <a:t>VSGame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335688"/>
            <a:ext cx="7277100" cy="407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5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807</Words>
  <Application>Microsoft Office PowerPoint</Application>
  <PresentationFormat>와이드스크린</PresentationFormat>
  <Paragraphs>235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15</cp:revision>
  <dcterms:created xsi:type="dcterms:W3CDTF">2018-08-14T02:44:40Z</dcterms:created>
  <dcterms:modified xsi:type="dcterms:W3CDTF">2018-08-15T09:22:49Z</dcterms:modified>
</cp:coreProperties>
</file>

<file path=docProps/thumbnail.jpeg>
</file>